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85" r:id="rId3"/>
    <p:sldId id="301" r:id="rId4"/>
    <p:sldId id="288" r:id="rId5"/>
    <p:sldId id="302" r:id="rId6"/>
    <p:sldId id="290" r:id="rId7"/>
    <p:sldId id="287" r:id="rId8"/>
    <p:sldId id="289" r:id="rId9"/>
    <p:sldId id="296" r:id="rId10"/>
    <p:sldId id="295" r:id="rId11"/>
    <p:sldId id="297" r:id="rId12"/>
    <p:sldId id="292" r:id="rId13"/>
    <p:sldId id="298" r:id="rId14"/>
    <p:sldId id="291" r:id="rId15"/>
    <p:sldId id="300" r:id="rId16"/>
    <p:sldId id="293" r:id="rId17"/>
    <p:sldId id="294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346"/>
    <a:srgbClr val="369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3"/>
    <p:restoredTop sz="54927"/>
  </p:normalViewPr>
  <p:slideViewPr>
    <p:cSldViewPr snapToGrid="0" snapToObjects="1">
      <p:cViewPr>
        <p:scale>
          <a:sx n="62" d="100"/>
          <a:sy n="62" d="100"/>
        </p:scale>
        <p:origin x="14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AB94-1D3B-A44E-9666-7DDAD947E06F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C81E-4126-A941-95EA-FD9129B15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Zack, long time dev, podcaster</a:t>
            </a:r>
          </a:p>
          <a:p>
            <a:r>
              <a:rPr lang="en-US" dirty="0"/>
              <a:t>Talking about search driven apps, focus on Elasticsearch and the Elastic Stack…</a:t>
            </a:r>
          </a:p>
          <a:p>
            <a:endParaRPr lang="en-US" dirty="0"/>
          </a:p>
          <a:p>
            <a:r>
              <a:rPr lang="en-US" dirty="0"/>
              <a:t>Tell </a:t>
            </a:r>
            <a:r>
              <a:rPr lang="en-US" dirty="0" err="1"/>
              <a:t>ya</a:t>
            </a:r>
            <a:r>
              <a:rPr lang="en-US" dirty="0"/>
              <a:t> 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 the 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Elastic solves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Demonstrate 3 types of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6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Open source…</a:t>
            </a:r>
            <a:r>
              <a:rPr lang="en-US" dirty="0" err="1">
                <a:effectLst/>
              </a:rPr>
              <a:t>ish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NoSQL before NoSQL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Built on Lucene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Azure search, AWS cloud search also built on Lucene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82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80,000 for “camera’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5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Splunk </a:t>
            </a:r>
            <a:r>
              <a:rPr lang="en-US" dirty="0" err="1"/>
              <a:t>DataDog</a:t>
            </a:r>
            <a:endParaRPr lang="en-US" dirty="0"/>
          </a:p>
          <a:p>
            <a:r>
              <a:rPr lang="en-US" dirty="0"/>
              <a:t>Difference here is</a:t>
            </a:r>
          </a:p>
          <a:p>
            <a:endParaRPr lang="en-US" dirty="0"/>
          </a:p>
          <a:p>
            <a:r>
              <a:rPr lang="en-US" dirty="0"/>
              <a:t>Windows 2012</a:t>
            </a:r>
          </a:p>
          <a:p>
            <a:r>
              <a:rPr lang="en-US"/>
              <a:t>Python 2.7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6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is a highly scalable and feature-rich search engine that makes certain types of problems very easy to solve. I will show you how Elasticsearch approaches these problems and then demonstrate 3 different types apps that make good use of this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6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speak with 10’s of thousands of programmers every month who want to get better</a:t>
            </a:r>
          </a:p>
          <a:p>
            <a:endParaRPr lang="en-US" dirty="0"/>
          </a:p>
          <a:p>
            <a:r>
              <a:rPr lang="en-US" dirty="0"/>
              <a:t>Take</a:t>
            </a:r>
            <a:r>
              <a:rPr lang="en-US" baseline="0" dirty="0"/>
              <a:t> lessons from modern research and other fields and apply them to programming as yet another way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64F97-7C04-3B4F-A37B-7BF2B5DE8D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3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Search is a core tenet of the modern day internet experience.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Google obviously, but think about how important search is to other experiences: Cortana, Spotlight, Alexa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You can hardly use the telephone, listen to music, buy underwear, or even watch “tv” without some sort of search. Imagine explaining that to your grandparents grandparents!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But…we humans aren’t very good at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We type things wrong, and a lot of the time we don’t know the name of the thing!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Tons of data: 5B videos watched on YouTube every day: https://</a:t>
            </a:r>
            <a:r>
              <a:rPr lang="en-US" dirty="0" err="1">
                <a:effectLst/>
              </a:rPr>
              <a:t>merchdope.com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youtube</a:t>
            </a:r>
            <a:r>
              <a:rPr lang="en-US" dirty="0">
                <a:effectLst/>
              </a:rPr>
              <a:t>-statistics/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are these services doing it?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ardorseo.com</a:t>
            </a:r>
            <a:r>
              <a:rPr lang="en-US" dirty="0"/>
              <a:t>/blog/how-many-google-searches-per-day-2018/</a:t>
            </a:r>
          </a:p>
          <a:p>
            <a:r>
              <a:rPr lang="en-US" dirty="0"/>
              <a:t>https://</a:t>
            </a:r>
            <a:r>
              <a:rPr lang="en-US" dirty="0" err="1"/>
              <a:t>www.scrapehero.com</a:t>
            </a:r>
            <a:r>
              <a:rPr lang="en-US" dirty="0"/>
              <a:t>/many-products-amazon-sell-january-2018/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Relational database aren’t optimized for searching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Atomicity, Consistency, Isolation,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Availability, Soft State, Eventual Consistency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Next thing you know you’re dynamically adding joins, and creating temp tables, group by, LIST_CONCAT, CTE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You’ve got if statements for this and for that…and if you’ve got paging, and need to support multi-page actions…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8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5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So…why don’t we use a </a:t>
            </a:r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implementation </a:t>
            </a:r>
            <a:r>
              <a:rPr lang="en-US" dirty="0" err="1">
                <a:effectLst/>
              </a:rPr>
              <a:t>denormalize</a:t>
            </a:r>
            <a:r>
              <a:rPr lang="en-US" dirty="0">
                <a:effectLst/>
              </a:rPr>
              <a:t> the heck out of, and then index the heck out of it, then map reduce the heck out of it – Well… you just described a reverse index search engine!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67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4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 all the important stuff, point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Ever written code like this?</a:t>
            </a:r>
          </a:p>
          <a:p>
            <a:r>
              <a:rPr lang="en-US" dirty="0">
                <a:effectLst/>
              </a:rPr>
              <a:t>It starts out innocently enough, just a simple like search. Then you start searching other fields.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Keep adding if statements to the main query...</a:t>
            </a:r>
          </a:p>
          <a:p>
            <a:r>
              <a:rPr lang="en-US" dirty="0"/>
              <a:t>And anywhere you're doing aggregations</a:t>
            </a:r>
          </a:p>
          <a:p>
            <a:r>
              <a:rPr lang="en-US" dirty="0"/>
              <a:t>And any time you take batch action...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C81E-4126-A941-95EA-FD9129B15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7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3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6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40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637F-3D76-DE41-BC77-04ED5A15A801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95CF-6461-714D-AEEB-0D5238497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1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CBD13-0B4D-D04F-A226-165B3882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Elastic Stack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26B5AC-4D18-C443-B75F-D2E8884BA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0" y="4790337"/>
            <a:ext cx="1422400" cy="14224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1266B-B0CA-E74A-AE27-D3BF5CE7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20" y="4808968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C992AC-1209-1444-BD8B-2F9A4CB2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15" y="648550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9D7FF1-6FAB-9542-87A9-C4BE80A3B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365" y="1480507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7B7B4F-222A-4040-B29E-DA03B8445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083" y="1458042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1FA6B7-0C49-4C4C-A75E-BFD4238B9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110" y="3310788"/>
            <a:ext cx="1422400" cy="142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62FF24-AD80-1E42-B52E-E24EC142A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0300" y="3318916"/>
            <a:ext cx="1422400" cy="14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8AC47B-3D3F-0047-A25B-411AB3AEF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200" y="3097478"/>
            <a:ext cx="1905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6FFE-40DA-384B-8460-4A47D4A6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Complex Declarative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480D3-F2F1-3B46-890F-E7D572B6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  <a:p>
            <a:r>
              <a:rPr lang="en-US" dirty="0"/>
              <a:t>Declarative Syntax</a:t>
            </a:r>
          </a:p>
        </p:txBody>
      </p:sp>
    </p:spTree>
    <p:extLst>
      <p:ext uri="{BB962C8B-B14F-4D97-AF65-F5344CB8AC3E}">
        <p14:creationId xmlns:p14="http://schemas.microsoft.com/office/powerpoint/2010/main" val="6401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What can I build?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989622-1F17-244B-81FC-A5261D9F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text search</a:t>
            </a:r>
          </a:p>
          <a:p>
            <a:r>
              <a:rPr lang="en-US" dirty="0"/>
              <a:t>Aggregation and Filtering</a:t>
            </a:r>
          </a:p>
          <a:p>
            <a:r>
              <a:rPr lang="en-US" dirty="0"/>
              <a:t>Logger/APM</a:t>
            </a:r>
          </a:p>
        </p:txBody>
      </p:sp>
    </p:spTree>
    <p:extLst>
      <p:ext uri="{BB962C8B-B14F-4D97-AF65-F5344CB8AC3E}">
        <p14:creationId xmlns:p14="http://schemas.microsoft.com/office/powerpoint/2010/main" val="4164197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A02D-6AF7-6844-B93C-58AE957F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Full Text Searching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22169E-5012-4848-BAD9-785D5BBB5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407" y="1825625"/>
            <a:ext cx="75211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2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Aggregations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A66A1-6917-624F-B390-F8E8C4FF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14003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EAA4E-B5B3-1046-9E72-84C3371B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886" y="1690689"/>
            <a:ext cx="125829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013B5-2D3E-0B44-85ED-D95CC2B8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924" y="1690688"/>
            <a:ext cx="1245051" cy="441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0830A-D9D6-A549-8C8B-6772D8AD0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681" y="1690688"/>
            <a:ext cx="1276023" cy="3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CA3C-6ADC-EA4E-83D2-30F13014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Application Performance Management (APM)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084C8-D0B3-154C-ADE6-040CF17F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10" y="1409700"/>
            <a:ext cx="7988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4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292536-44E9-4645-90BF-1ABAF9A1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85CE82-BBD3-0442-B986-A932AD2F3B27}"/>
              </a:ext>
            </a:extLst>
          </p:cNvPr>
          <p:cNvSpPr txBox="1"/>
          <p:nvPr/>
        </p:nvSpPr>
        <p:spPr>
          <a:xfrm>
            <a:off x="8823669" y="2930236"/>
            <a:ext cx="336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Logstash loads data</a:t>
            </a:r>
          </a:p>
          <a:p>
            <a:r>
              <a:rPr lang="en-US" dirty="0"/>
              <a:t>Python/Flask for users</a:t>
            </a:r>
          </a:p>
          <a:p>
            <a:r>
              <a:rPr lang="en-US" dirty="0"/>
              <a:t>APM X-Pack Plugin for monitoring</a:t>
            </a:r>
          </a:p>
          <a:p>
            <a:r>
              <a:rPr lang="en-US" dirty="0"/>
              <a:t>Kibana for Administration</a:t>
            </a:r>
            <a:br>
              <a:rPr lang="en-US" dirty="0"/>
            </a:br>
            <a:r>
              <a:rPr lang="en-US" dirty="0"/>
              <a:t>Elasticsearch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3885515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CB5-45A8-784A-8ADC-170B6EDD0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0746" y="2795362"/>
            <a:ext cx="12192000" cy="1267275"/>
          </a:xfrm>
        </p:spPr>
        <p:txBody>
          <a:bodyPr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Coolvetica" panose="020B0603030602020004" pitchFamily="34" charset="77"/>
              </a:rPr>
              <a:t>Search Driven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A353E-5A62-AA49-9AC2-F0195855E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8523" y="4021852"/>
            <a:ext cx="8392731" cy="529360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Coolvetica" panose="020B0603030602020004" pitchFamily="34" charset="77"/>
              </a:rPr>
              <a:t>with the Elastic Stack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CB164C-8101-B04B-8741-15C12381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"/>
          <a:stretch/>
        </p:blipFill>
        <p:spPr>
          <a:xfrm>
            <a:off x="1720745" y="-946255"/>
            <a:ext cx="8750509" cy="87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75" y="1204015"/>
            <a:ext cx="6962140" cy="4351338"/>
          </a:xfrm>
        </p:spPr>
      </p:pic>
      <p:sp>
        <p:nvSpPr>
          <p:cNvPr id="6" name="TextBox 5"/>
          <p:cNvSpPr txBox="1"/>
          <p:nvPr/>
        </p:nvSpPr>
        <p:spPr>
          <a:xfrm>
            <a:off x="7129220" y="4479010"/>
            <a:ext cx="160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Joe Zack</a:t>
            </a:r>
          </a:p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@</a:t>
            </a:r>
            <a:r>
              <a:rPr lang="en-US" dirty="0" err="1">
                <a:solidFill>
                  <a:srgbClr val="615346"/>
                </a:solidFill>
                <a:latin typeface="Coolvetica" panose="020B0603030602020004" pitchFamily="34" charset="77"/>
              </a:rPr>
              <a:t>codingblocks</a:t>
            </a:r>
            <a:endParaRPr lang="en-US" dirty="0">
              <a:solidFill>
                <a:srgbClr val="615346"/>
              </a:solidFill>
              <a:latin typeface="Coolvetica" panose="020B0603030602020004" pitchFamily="34" charset="7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3276" y="4479010"/>
            <a:ext cx="378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Like this talk? Check out the show!</a:t>
            </a:r>
          </a:p>
        </p:txBody>
      </p:sp>
    </p:spTree>
    <p:extLst>
      <p:ext uri="{BB962C8B-B14F-4D97-AF65-F5344CB8AC3E}">
        <p14:creationId xmlns:p14="http://schemas.microsoft.com/office/powerpoint/2010/main" val="347984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Google servers 40k searches…</a:t>
            </a:r>
            <a:r>
              <a:rPr lang="en-US" sz="2800" i="1" dirty="0"/>
              <a:t>per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Amazon sells over 500M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Splunk indexes 100’s of TB per day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F63B8-51B4-524C-8187-F61381DE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03" y="-2634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3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8EAA40-9EE5-0F46-BC28-48A7860D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270794"/>
            <a:ext cx="7378700" cy="546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D7FA8-B690-8F40-BB7D-6CA83C6B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Relational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5AF2-E969-D541-A2E6-03BAF0ED3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  <a:p>
            <a:endParaRPr lang="en-US" dirty="0">
              <a:solidFill>
                <a:srgbClr val="61534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E75B1-1A66-1142-A9BE-00CB23548366}"/>
              </a:ext>
            </a:extLst>
          </p:cNvPr>
          <p:cNvSpPr txBox="1"/>
          <p:nvPr/>
        </p:nvSpPr>
        <p:spPr>
          <a:xfrm>
            <a:off x="838200" y="1690688"/>
            <a:ext cx="10030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Don’t scale horizontally very well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Designed for ACID instead of BASE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Shredding is inefficient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Writing dynamic ANSI SQL is the pits</a:t>
            </a:r>
          </a:p>
        </p:txBody>
      </p:sp>
    </p:spTree>
    <p:extLst>
      <p:ext uri="{BB962C8B-B14F-4D97-AF65-F5344CB8AC3E}">
        <p14:creationId xmlns:p14="http://schemas.microsoft.com/office/powerpoint/2010/main" val="2154435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15346"/>
                </a:solidFill>
                <a:latin typeface="Coolvetica" panose="020B0603030602020004" pitchFamily="34" charset="77"/>
              </a:rPr>
              <a:t>It starts out innocently enough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ED6104-B479-4B41-85EE-7136CD625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" y="1825625"/>
            <a:ext cx="70612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47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78BF6-E0E5-3144-8677-117113B8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" y="477981"/>
            <a:ext cx="7945061" cy="5756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DFEFD-CEC2-4043-8317-5435568A5A25}"/>
              </a:ext>
            </a:extLst>
          </p:cNvPr>
          <p:cNvSpPr txBox="1"/>
          <p:nvPr/>
        </p:nvSpPr>
        <p:spPr>
          <a:xfrm>
            <a:off x="8450310" y="2078182"/>
            <a:ext cx="3588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your query is still running after 2 minutes and you see your face reflected in the 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659D5C-72C2-6A43-847D-A17DE61796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05249" y="587220"/>
            <a:ext cx="7593175" cy="55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Reverse Index 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DB: Horizontal Scaling</a:t>
            </a:r>
          </a:p>
          <a:p>
            <a:r>
              <a:rPr lang="en-US" dirty="0" err="1"/>
              <a:t>DeNormalize</a:t>
            </a:r>
            <a:r>
              <a:rPr lang="en-US" dirty="0"/>
              <a:t> our data</a:t>
            </a:r>
          </a:p>
          <a:p>
            <a:r>
              <a:rPr lang="en-US" dirty="0"/>
              <a:t>Index everything!</a:t>
            </a:r>
          </a:p>
          <a:p>
            <a:r>
              <a:rPr lang="en-US" dirty="0"/>
              <a:t>Map/Reduce to search quickly</a:t>
            </a:r>
          </a:p>
          <a:p>
            <a:r>
              <a:rPr lang="en-US" dirty="0"/>
              <a:t>Declarative language</a:t>
            </a:r>
          </a:p>
        </p:txBody>
      </p:sp>
    </p:spTree>
    <p:extLst>
      <p:ext uri="{BB962C8B-B14F-4D97-AF65-F5344CB8AC3E}">
        <p14:creationId xmlns:p14="http://schemas.microsoft.com/office/powerpoint/2010/main" val="51059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85E7-13EC-5745-8E34-ADC0D34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Reverse Index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22E5-A5C5-BB46-B691-E8C16DC0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Reverse Index Database</a:t>
            </a:r>
          </a:p>
          <a:p>
            <a:pPr lvl="1"/>
            <a:r>
              <a:rPr lang="en-US" dirty="0">
                <a:effectLst/>
              </a:rPr>
              <a:t>Slow to Write, Fast to Read</a:t>
            </a:r>
          </a:p>
          <a:p>
            <a:pPr lvl="1"/>
            <a:r>
              <a:rPr lang="en-US" dirty="0" err="1">
                <a:effectLst/>
              </a:rPr>
              <a:t>NoSql</a:t>
            </a:r>
            <a:r>
              <a:rPr lang="en-US" dirty="0">
                <a:effectLst/>
              </a:rPr>
              <a:t> before it was called </a:t>
            </a:r>
            <a:r>
              <a:rPr lang="en-US" dirty="0" err="1">
                <a:effectLst/>
              </a:rPr>
              <a:t>NoSql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Scale Super Well</a:t>
            </a:r>
          </a:p>
          <a:p>
            <a:r>
              <a:rPr lang="en-US" dirty="0">
                <a:effectLst/>
              </a:rPr>
              <a:t>Wicked Fast</a:t>
            </a:r>
          </a:p>
          <a:p>
            <a:r>
              <a:rPr lang="en-US" dirty="0">
                <a:effectLst/>
              </a:rPr>
              <a:t>Support Complex Filters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2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Reverse Index Search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D9B681-AECD-B843-8F6B-7F5792ED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6138" y="1601600"/>
            <a:ext cx="6507635" cy="43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3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F9A3-EB80-9640-8B9B-3EB8443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lvetica" panose="020B0603030602020004" pitchFamily="34" charset="77"/>
              </a:rPr>
              <a:t>English is complicated!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9141E-3BF3-244A-A44C-BC89634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“the”</a:t>
            </a:r>
          </a:p>
          <a:p>
            <a:r>
              <a:rPr lang="en-US" dirty="0"/>
              <a:t>Synonym: PWA = “Progressive Web Apps”</a:t>
            </a:r>
          </a:p>
          <a:p>
            <a:r>
              <a:rPr lang="en-US" dirty="0"/>
              <a:t>Stemming: run, runs, ran, running</a:t>
            </a:r>
          </a:p>
          <a:p>
            <a:r>
              <a:rPr lang="en-US" dirty="0"/>
              <a:t>Lots, lots more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1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5571</TotalTime>
  <Words>725</Words>
  <Application>Microsoft Macintosh PowerPoint</Application>
  <PresentationFormat>Widescreen</PresentationFormat>
  <Paragraphs>120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Coolvetica</vt:lpstr>
      <vt:lpstr>Office Theme</vt:lpstr>
      <vt:lpstr>Search Driven Apps</vt:lpstr>
      <vt:lpstr>The problem?</vt:lpstr>
      <vt:lpstr>Relational DB</vt:lpstr>
      <vt:lpstr>It starts out innocently enough</vt:lpstr>
      <vt:lpstr>PowerPoint Presentation</vt:lpstr>
      <vt:lpstr>Reverse Index Search</vt:lpstr>
      <vt:lpstr>Reverse Index Search Engines</vt:lpstr>
      <vt:lpstr>Reverse Index Search</vt:lpstr>
      <vt:lpstr>English is complicated!</vt:lpstr>
      <vt:lpstr>Elastic Stack</vt:lpstr>
      <vt:lpstr>Complex Declarative Queries</vt:lpstr>
      <vt:lpstr>What can I build?</vt:lpstr>
      <vt:lpstr>Full Text Searching</vt:lpstr>
      <vt:lpstr>Aggregations</vt:lpstr>
      <vt:lpstr>Application Performance Management (APM)</vt:lpstr>
      <vt:lpstr>PowerPoint Presentation</vt:lpstr>
      <vt:lpstr>Search Driven Apps</vt:lpstr>
      <vt:lpstr>PowerPoint Presentation</vt:lpstr>
    </vt:vector>
  </TitlesOfParts>
  <Manager/>
  <Company>Coding Blocks</Company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Driven Apps</dc:title>
  <dc:subject>Search Driven Appls: Built with the Elastic Stack</dc:subject>
  <dc:creator>Joe Zack</dc:creator>
  <cp:keywords/>
  <dc:description/>
  <cp:lastModifiedBy>Microsoft Office User</cp:lastModifiedBy>
  <cp:revision>208</cp:revision>
  <dcterms:created xsi:type="dcterms:W3CDTF">2018-05-16T21:51:15Z</dcterms:created>
  <dcterms:modified xsi:type="dcterms:W3CDTF">2018-05-20T18:42:49Z</dcterms:modified>
  <cp:category/>
</cp:coreProperties>
</file>